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22515881"/>
              </p:ext>
            </p:extLst>
          </p:nvPr>
        </p:nvGraphicFramePr>
        <p:xfrm>
          <a:off x="307975" y="2443336"/>
          <a:ext cx="4465638" cy="44196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085186"/>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smtClean="0">
                <a:latin typeface="Times New Roman" panose="02020603050405020304" pitchFamily="18" charset="0"/>
                <a:cs typeface="Times New Roman" panose="02020603050405020304" pitchFamily="18" charset="0"/>
              </a:rPr>
              <a:t>15 </a:t>
            </a:r>
            <a:r>
              <a:rPr lang="kk-KZ" altLang="ru-RU" sz="1200" b="1" dirty="0">
                <a:latin typeface="Times New Roman" panose="02020603050405020304" pitchFamily="18" charset="0"/>
                <a:cs typeface="Times New Roman" panose="02020603050405020304" pitchFamily="18" charset="0"/>
              </a:rPr>
              <a:t>мамырға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14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15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a:latin typeface="Times New Roman" panose="02020603050405020304" pitchFamily="18" charset="0"/>
                <a:cs typeface="Times New Roman" panose="02020603050405020304" pitchFamily="18" charset="0"/>
              </a:rPr>
              <a:t>жауын-шашынсыз. Шығыстан жел соғады, күші 6–11 м/с. Ауа температурасы түнде 1–3 градус жылы, топырақ бетінде 2 градус үсік, күндіз 18–20 </a:t>
            </a:r>
            <a:r>
              <a:rPr lang="kk-KZ" altLang="ru-RU" sz="1200" dirty="0" smtClean="0">
                <a:latin typeface="Times New Roman" panose="02020603050405020304" pitchFamily="18" charset="0"/>
                <a:cs typeface="Times New Roman" panose="02020603050405020304" pitchFamily="18" charset="0"/>
              </a:rPr>
              <a:t>градус жылы.</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16 </a:t>
            </a:r>
            <a:r>
              <a:rPr lang="kk-KZ" altLang="ru-RU" sz="1150" b="1" dirty="0">
                <a:latin typeface="Times New Roman" panose="02020603050405020304" pitchFamily="18" charset="0"/>
                <a:cs typeface="Times New Roman" panose="02020603050405020304" pitchFamily="18" charset="0"/>
              </a:rPr>
              <a:t>мамырға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15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16 </a:t>
            </a:r>
            <a:r>
              <a:rPr lang="kk-KZ" sz="1150" b="1" dirty="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жауын-шашынсыз. </a:t>
            </a:r>
            <a:r>
              <a:rPr lang="ru-RU" sz="1150" dirty="0" err="1" smtClean="0">
                <a:latin typeface="Times New Roman" panose="02020603050405020304" pitchFamily="18" charset="0"/>
                <a:cs typeface="Times New Roman" panose="02020603050405020304" pitchFamily="18" charset="0"/>
              </a:rPr>
              <a:t>Оңтүстік-шығыстан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4-9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4-6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14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35395476"/>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2.501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28263</TotalTime>
  <Words>595</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5294</cp:revision>
  <cp:lastPrinted>2021-07-01T07:38:07Z</cp:lastPrinted>
  <dcterms:created xsi:type="dcterms:W3CDTF">2018-03-27T06:03:00Z</dcterms:created>
  <dcterms:modified xsi:type="dcterms:W3CDTF">2026-05-14T07:21:25Z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